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Overpass Black"/>
      <p:bold r:id="rId24"/>
      <p:boldItalic r:id="rId25"/>
    </p:embeddedFont>
    <p:embeddedFont>
      <p:font typeface="Fira Sans Extra Condensed Medium"/>
      <p:regular r:id="rId26"/>
      <p:bold r:id="rId27"/>
      <p:italic r:id="rId28"/>
      <p:boldItalic r:id="rId29"/>
    </p:embeddedFont>
    <p:embeddedFont>
      <p:font typeface="Open Sans SemiBold"/>
      <p:regular r:id="rId30"/>
      <p:bold r:id="rId31"/>
      <p:italic r:id="rId32"/>
      <p:boldItalic r:id="rId33"/>
    </p:embeddedFont>
    <p:embeddedFont>
      <p:font typeface="Josefin Sans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6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verpassBlack-bold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OverpassBlack-boldItalic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.fntdata"/><Relationship Id="rId30" Type="http://schemas.openxmlformats.org/officeDocument/2006/relationships/font" Target="fonts/OpenSansSemiBold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Semi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SemiBold-italic.fntdata"/><Relationship Id="rId13" Type="http://schemas.openxmlformats.org/officeDocument/2006/relationships/slide" Target="slides/slide9.xml"/><Relationship Id="rId35" Type="http://schemas.openxmlformats.org/officeDocument/2006/relationships/font" Target="fonts/JosefinSans-bold.fntdata"/><Relationship Id="rId12" Type="http://schemas.openxmlformats.org/officeDocument/2006/relationships/slide" Target="slides/slide8.xml"/><Relationship Id="rId34" Type="http://schemas.openxmlformats.org/officeDocument/2006/relationships/font" Target="fonts/JosefinSans-regular.fntdata"/><Relationship Id="rId15" Type="http://schemas.openxmlformats.org/officeDocument/2006/relationships/slide" Target="slides/slide11.xml"/><Relationship Id="rId37" Type="http://schemas.openxmlformats.org/officeDocument/2006/relationships/font" Target="fonts/Josefi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JosefinSans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bold.fntdata"/><Relationship Id="rId16" Type="http://schemas.openxmlformats.org/officeDocument/2006/relationships/slide" Target="slides/slide12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16e3883911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16e388391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679250b5f7_0_6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679250b5f7_0_6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16e3883911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16e3883911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16e34f002a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16e34f002a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1679250b5f7_0_5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1679250b5f7_0_5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7274a1822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7274a1822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1679250b5f7_0_5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1679250b5f7_0_5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679250b5f7_0_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679250b5f7_0_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16e596cca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16e596cca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5a9251e8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5a9251e8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679250b5f7_0_5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1679250b5f7_0_5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a7274a18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a7274a18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a7274a182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a7274a182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679250b5f7_0_5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1679250b5f7_0_5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1679250b5f7_0_5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1679250b5f7_0_5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679250b5f7_0_6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1679250b5f7_0_6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1679250b5f7_0_5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1679250b5f7_0_5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16e3883911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16e3883911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4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8" name="Google Shape;18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4" name="Google Shape;54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9" name="Google Shape;59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00" name="Google Shape;60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602" name="Google Shape;60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7" name="Google Shape;63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39" name="Google Shape;63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Google Shape;67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83" name="Google Shape;683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8" name="Google Shape;718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1" name="Google Shape;721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5" name="Google Shape;725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6" name="Google Shape;726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7" name="Google Shape;727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9" name="Google Shape;729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1" name="Google Shape;731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2" name="Google Shape;732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4" name="Google Shape;734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6" name="Google Shape;736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8" name="Google Shape;738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0" name="Google Shape;74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3" name="Google Shape;743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44" name="Google Shape;744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9" name="Google Shape;779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83" name="Google Shape;78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87" name="Google Shape;787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2" name="Google Shape;822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25" name="Google Shape;825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62" name="Google Shape;86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5" name="Google Shape;865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66" name="Google Shape;866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1" name="Google Shape;901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Google Shape;903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04" name="Google Shape;904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" name="Google Shape;939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40" name="Google Shape;940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Google Shape;944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45" name="Google Shape;945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0" name="Google Shape;980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82" name="Google Shape;9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85" name="Google Shape;98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1" name="Google Shape;991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2" name="Google Shape;992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3" name="Google Shape;993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94" name="Google Shape;994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9" name="Google Shape;1029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4" name="Google Shape;1034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35" name="Google Shape;103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0" name="Google Shape;1070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73" name="Google Shape;1073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9" name="Google Shape;1109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0" name="Google Shape;1110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1" name="Google Shape;1111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" name="Google Shape;1112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3" name="Google Shape;1113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15" name="Google Shape;111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8" name="Google Shape;1118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9" name="Google Shape;1119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0" name="Google Shape;1120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2" name="Google Shape;1122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3" name="Google Shape;1123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4" name="Google Shape;1124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5" name="Google Shape;1125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27" name="Google Shape;1127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2" name="Google Shape;1162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4" name="Google Shape;1164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65" name="Google Shape;1165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" name="Google Shape;1200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01" name="Google Shape;1201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6" name="Google Shape;96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2" name="Google Shape;132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5" name="Google Shape;120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7" name="Google Shape;120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8" name="Google Shape;120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9" name="Google Shape;120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1" name="Google Shape;121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12" name="Google Shape;121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Google Shape;121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214" name="Google Shape;121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9" name="Google Shape;124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52" name="Google Shape;125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7" name="Google Shape;128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89" name="Google Shape;128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4" name="Google Shape;1294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95" name="Google Shape;1295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0" name="Google Shape;1330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" name="Google Shape;1332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33" name="Google Shape;1333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9" name="Google Shape;1369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0" name="Google Shape;1370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1" name="Google Shape;1371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2" name="Google Shape;1372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3" name="Google Shape;1373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4" name="Google Shape;1374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5" name="Google Shape;1375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6" name="Google Shape;1376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7" name="Google Shape;1377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8" name="Google Shape;1378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9" name="Google Shape;1379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0" name="Google Shape;1380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1" name="Google Shape;138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4" name="Google Shape;1384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85" name="Google Shape;1385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0" name="Google Shape;1420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23" name="Google Shape;1423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4" name="Google Shape;1424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5" name="Google Shape;1425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26" name="Google Shape;1426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4" name="Google Shape;1464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5" name="Google Shape;1465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6" name="Google Shape;1466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7" name="Google Shape;1467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8" name="Google Shape;1468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0" name="Google Shape;1470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1" name="Google Shape;1471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2" name="Google Shape;1472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4" name="Google Shape;1474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5" name="Google Shape;1475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6" name="Google Shape;1476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77" name="Google Shape;1477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2" name="Google Shape;1512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16" name="Google Shape;151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520" name="Google Shape;1520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2" name="Google Shape;1522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523" name="Google Shape;1523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8" name="Google Shape;1558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9" name="Google Shape;1559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4" name="Google Shape;1564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6" name="Google Shape;1566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8" name="Google Shape;1568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0" name="Google Shape;1570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1" name="Google Shape;1571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72" name="Google Shape;1572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3" name="Google Shape;1573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74" name="Google Shape;1574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9" name="Google Shape;1609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12" name="Google Shape;1612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6" name="Google Shape;1616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17" name="Google Shape;1617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2" name="Google Shape;1652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4" name="Google Shape;1654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55" name="Google Shape;1655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0" name="Google Shape;1690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1" name="Google Shape;1691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2" name="Google Shape;1692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93" name="Google Shape;1693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7" name="Google Shape;1697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98" name="Google Shape;1698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3" name="Google Shape;1733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7" name="Google Shape;1737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8" name="Google Shape;1738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9" name="Google Shape;1739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0" name="Google Shape;1740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41" name="Google Shape;17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" name="Google Shape;1743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4" name="Google Shape;1744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45" name="Google Shape;1745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0" name="Google Shape;1780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4" name="Google Shape;1784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85" name="Google Shape;1785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2" name="Google Shape;1792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93" name="Google Shape;1793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29" name="Google Shape;1829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4" name="Google Shape;1864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5" name="Google Shape;1865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6" name="Google Shape;1866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7" name="Google Shape;1867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3" name="Google Shape;173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8" name="Google Shape;178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5" name="Google Shape;21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Google Shape;187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2" name="Google Shape;1872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73" name="Google Shape;1873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909" name="Google Shape;1909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4" name="Google Shape;1944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5" name="Google Shape;1945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2" name="Google Shape;1952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53" name="Google Shape;1953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8" name="Google Shape;1988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2" name="Google Shape;1992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93" name="Google Shape;1993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28" name="Google Shape;2028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grpSp>
        <p:nvGrpSpPr>
          <p:cNvPr id="2030" name="Google Shape;2030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2031" name="Google Shape;203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6" name="Google Shape;206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51570" y="414483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0" name="Google Shape;2070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71" name="Google Shape;2071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6" name="Google Shape;2106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7" name="Google Shape;2107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2" name="Google Shape;2112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113" name="Google Shape;2113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8" name="Google Shape;2148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8" name="Google Shape;218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0" name="Google Shape;220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1" name="Google Shape;221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23" name="Google Shape;223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8" name="Google Shape;258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63" name="Google Shape;263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9" name="Google Shape;299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6" name="Google Shape;306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" name="Google Shape;341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44" name="Google Shape;344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80" name="Google Shape;380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5" name="Google Shape;385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6" name="Google Shape;386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8" name="Google Shape;388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3" name="Google Shape;423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8" name="Google Shape;428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73" name="Google Shape;473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9" name="Google Shape;509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4" name="Google Shape;544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6" name="Google Shape;546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51" name="Google Shape;551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54" name="Google Shape;554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9" name="Google Shape;589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3" name="Google Shape;59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36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Tento</a:t>
            </a:r>
            <a:endParaRPr/>
          </a:p>
        </p:txBody>
      </p:sp>
      <p:sp>
        <p:nvSpPr>
          <p:cNvPr id="2160" name="Google Shape;2160;p36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A free online evaluation platform for Cambridge students</a:t>
            </a:r>
            <a:endParaRPr/>
          </a:p>
        </p:txBody>
      </p:sp>
      <p:sp>
        <p:nvSpPr>
          <p:cNvPr id="2161" name="Google Shape;2161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36"/>
          <p:cNvSpPr/>
          <p:nvPr/>
        </p:nvSpPr>
        <p:spPr>
          <a:xfrm rot="5400000">
            <a:off x="6458900" y="1935200"/>
            <a:ext cx="683400" cy="1375500"/>
          </a:xfrm>
          <a:prstGeom prst="wedgeRoundRectCallout">
            <a:avLst>
              <a:gd fmla="val -18045" name="adj1"/>
              <a:gd fmla="val 65730" name="adj2"/>
              <a:gd fmla="val 0" name="adj3"/>
            </a:avLst>
          </a:prstGeom>
          <a:solidFill>
            <a:srgbClr val="E1E7EC">
              <a:alpha val="0"/>
            </a:srgbClr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36"/>
          <p:cNvSpPr txBox="1"/>
          <p:nvPr/>
        </p:nvSpPr>
        <p:spPr>
          <a:xfrm>
            <a:off x="6168350" y="2315150"/>
            <a:ext cx="12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Latin word for “I try”</a:t>
            </a:r>
            <a:endParaRPr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64" name="Google Shape;216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2" name="Google Shape;2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775" y="338250"/>
            <a:ext cx="32766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25" y="1177150"/>
            <a:ext cx="2298450" cy="388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4" name="Google Shape;2254;p45"/>
          <p:cNvCxnSpPr/>
          <p:nvPr/>
        </p:nvCxnSpPr>
        <p:spPr>
          <a:xfrm flipH="1">
            <a:off x="2373875" y="840450"/>
            <a:ext cx="813900" cy="1105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5" name="Google Shape;22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175" y="1341288"/>
            <a:ext cx="2563875" cy="3555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6" name="Google Shape;2256;p45"/>
          <p:cNvCxnSpPr/>
          <p:nvPr/>
        </p:nvCxnSpPr>
        <p:spPr>
          <a:xfrm>
            <a:off x="5262725" y="855725"/>
            <a:ext cx="599100" cy="113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2" name="Google Shape;22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325" y="899575"/>
            <a:ext cx="2463704" cy="34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031" y="899575"/>
            <a:ext cx="2371969" cy="342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4" name="Google Shape;2264;p46"/>
          <p:cNvCxnSpPr/>
          <p:nvPr/>
        </p:nvCxnSpPr>
        <p:spPr>
          <a:xfrm>
            <a:off x="3311045" y="3255080"/>
            <a:ext cx="2364000" cy="2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0" name="Google Shape;22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50" y="618450"/>
            <a:ext cx="8181425" cy="36495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6" name="Google Shape;2276;p48"/>
          <p:cNvPicPr preferRelativeResize="0"/>
          <p:nvPr/>
        </p:nvPicPr>
        <p:blipFill rotWithShape="1">
          <a:blip r:embed="rId3">
            <a:alphaModFix/>
          </a:blip>
          <a:srcRect b="0" l="0" r="0" t="11691"/>
          <a:stretch/>
        </p:blipFill>
        <p:spPr>
          <a:xfrm>
            <a:off x="446012" y="446849"/>
            <a:ext cx="8251973" cy="40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9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2" name="Google Shape;2282;p49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283" name="Google Shape;228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50"/>
          <p:cNvSpPr/>
          <p:nvPr/>
        </p:nvSpPr>
        <p:spPr>
          <a:xfrm>
            <a:off x="4893111" y="129335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Project Planning</a:t>
            </a:r>
            <a:endParaRPr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89" name="Google Shape;2289;p50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Planning all the details of the project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50"/>
          <p:cNvSpPr/>
          <p:nvPr/>
        </p:nvSpPr>
        <p:spPr>
          <a:xfrm>
            <a:off x="4893111" y="204443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Following the Timeline</a:t>
            </a:r>
            <a:endParaRPr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91" name="Google Shape;2291;p50"/>
          <p:cNvSpPr/>
          <p:nvPr/>
        </p:nvSpPr>
        <p:spPr>
          <a:xfrm>
            <a:off x="4893100" y="2377001"/>
            <a:ext cx="351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Difficulty in estimating each feature implementation time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2" name="Google Shape;2292;p50"/>
          <p:cNvSpPr/>
          <p:nvPr/>
        </p:nvSpPr>
        <p:spPr>
          <a:xfrm>
            <a:off x="4893111" y="290475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Code Bugs</a:t>
            </a:r>
            <a:endParaRPr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93" name="Google Shape;2293;p50"/>
          <p:cNvSpPr/>
          <p:nvPr/>
        </p:nvSpPr>
        <p:spPr>
          <a:xfrm>
            <a:off x="4893111" y="3200072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Difficulty in finding and solving bugs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4" name="Google Shape;2294;p50"/>
          <p:cNvSpPr/>
          <p:nvPr/>
        </p:nvSpPr>
        <p:spPr>
          <a:xfrm>
            <a:off x="4893111" y="36138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Time and Technology</a:t>
            </a:r>
            <a:endParaRPr i="0" sz="1600" u="none" cap="none" strike="noStrik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95" name="Google Shape;2295;p50"/>
          <p:cNvSpPr/>
          <p:nvPr/>
        </p:nvSpPr>
        <p:spPr>
          <a:xfrm>
            <a:off x="4893111" y="392113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Too much time spent on finding resources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6" name="Google Shape;229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50"/>
          <p:cNvPicPr preferRelativeResize="0"/>
          <p:nvPr/>
        </p:nvPicPr>
        <p:blipFill rotWithShape="1">
          <a:blip r:embed="rId6">
            <a:alphaModFix amt="82000"/>
          </a:blip>
          <a:srcRect b="0" l="0" r="0" t="0"/>
          <a:stretch/>
        </p:blipFill>
        <p:spPr>
          <a:xfrm flipH="1" rot="-6050340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50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b="0" i="0" sz="3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50"/>
          <p:cNvSpPr txBox="1"/>
          <p:nvPr/>
        </p:nvSpPr>
        <p:spPr>
          <a:xfrm>
            <a:off x="4030348" y="2068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b="0" i="0" sz="3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p50"/>
          <p:cNvSpPr txBox="1"/>
          <p:nvPr/>
        </p:nvSpPr>
        <p:spPr>
          <a:xfrm>
            <a:off x="4030348" y="28465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b="0" i="0" sz="3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50"/>
          <p:cNvSpPr txBox="1"/>
          <p:nvPr/>
        </p:nvSpPr>
        <p:spPr>
          <a:xfrm>
            <a:off x="4030348" y="36180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b="0" i="0" sz="3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5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305" name="Google Shape;230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51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11" name="Google Shape;2311;p51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312" name="Google Shape;231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8" name="Google Shape;2318;p52"/>
          <p:cNvPicPr preferRelativeResize="0"/>
          <p:nvPr/>
        </p:nvPicPr>
        <p:blipFill rotWithShape="1">
          <a:blip r:embed="rId3">
            <a:alphaModFix/>
          </a:blip>
          <a:srcRect b="4989" l="0" r="0" t="5588"/>
          <a:stretch/>
        </p:blipFill>
        <p:spPr>
          <a:xfrm>
            <a:off x="1042800" y="284000"/>
            <a:ext cx="7058401" cy="473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9" name="Google Shape;2319;p52"/>
          <p:cNvCxnSpPr/>
          <p:nvPr/>
        </p:nvCxnSpPr>
        <p:spPr>
          <a:xfrm>
            <a:off x="6196025" y="973100"/>
            <a:ext cx="0" cy="41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20" name="Google Shape;2320;p52"/>
          <p:cNvSpPr/>
          <p:nvPr/>
        </p:nvSpPr>
        <p:spPr>
          <a:xfrm rot="5400000">
            <a:off x="7116325" y="2667950"/>
            <a:ext cx="538800" cy="976800"/>
          </a:xfrm>
          <a:prstGeom prst="wedgeRoundRectCallout">
            <a:avLst>
              <a:gd fmla="val -5299" name="adj1"/>
              <a:gd fmla="val 100448" name="adj2"/>
              <a:gd fmla="val 0" name="adj3"/>
            </a:avLst>
          </a:prstGeom>
          <a:solidFill>
            <a:srgbClr val="E1E7EC">
              <a:alpha val="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52"/>
          <p:cNvSpPr txBox="1"/>
          <p:nvPr/>
        </p:nvSpPr>
        <p:spPr>
          <a:xfrm>
            <a:off x="6870475" y="2879300"/>
            <a:ext cx="103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Where we are now</a:t>
            </a:r>
            <a:endParaRPr sz="12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53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27" name="Google Shape;2327;p5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328" name="Google Shape;232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4"/>
          <p:cNvSpPr txBox="1"/>
          <p:nvPr>
            <p:ph type="title"/>
          </p:nvPr>
        </p:nvSpPr>
        <p:spPr>
          <a:xfrm>
            <a:off x="732725" y="169435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 for listening.</a:t>
            </a:r>
            <a:br>
              <a:rPr lang="en" sz="5000"/>
            </a:br>
            <a:r>
              <a:rPr lang="en" sz="5000"/>
              <a:t>Any suggestions would be welcomed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4" name="Google Shape;2334;p54"/>
          <p:cNvGrpSpPr/>
          <p:nvPr/>
        </p:nvGrpSpPr>
        <p:grpSpPr>
          <a:xfrm>
            <a:off x="6336422" y="1217474"/>
            <a:ext cx="1174690" cy="1089572"/>
            <a:chOff x="3513010" y="3816134"/>
            <a:chExt cx="362223" cy="361108"/>
          </a:xfrm>
        </p:grpSpPr>
        <p:sp>
          <p:nvSpPr>
            <p:cNvPr id="2335" name="Google Shape;2335;p54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4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4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4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9" name="Google Shape;233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3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568503">
            <a:off x="454519" y="2126329"/>
            <a:ext cx="2110485" cy="77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3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568501">
            <a:off x="3482226" y="2126318"/>
            <a:ext cx="2111162" cy="77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3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568530">
            <a:off x="6375769" y="2126308"/>
            <a:ext cx="2111320" cy="7798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37"/>
          <p:cNvSpPr txBox="1"/>
          <p:nvPr/>
        </p:nvSpPr>
        <p:spPr>
          <a:xfrm>
            <a:off x="412835" y="2631615"/>
            <a:ext cx="23241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200042133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3" name="Google Shape;2173;p37"/>
          <p:cNvSpPr txBox="1"/>
          <p:nvPr/>
        </p:nvSpPr>
        <p:spPr>
          <a:xfrm>
            <a:off x="413285" y="2223661"/>
            <a:ext cx="2323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Nafisa Maliyat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74" name="Google Shape;2174;p37"/>
          <p:cNvSpPr txBox="1"/>
          <p:nvPr/>
        </p:nvSpPr>
        <p:spPr>
          <a:xfrm>
            <a:off x="3336485" y="2631615"/>
            <a:ext cx="23241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200042165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5" name="Google Shape;2175;p37"/>
          <p:cNvSpPr txBox="1"/>
          <p:nvPr/>
        </p:nvSpPr>
        <p:spPr>
          <a:xfrm>
            <a:off x="3373898" y="2223661"/>
            <a:ext cx="2323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Kazi Jawadul Islam Jishan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76" name="Google Shape;2176;p37"/>
          <p:cNvSpPr txBox="1"/>
          <p:nvPr/>
        </p:nvSpPr>
        <p:spPr>
          <a:xfrm>
            <a:off x="6260135" y="2631615"/>
            <a:ext cx="23241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200042172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7" name="Google Shape;2177;p37"/>
          <p:cNvSpPr txBox="1"/>
          <p:nvPr/>
        </p:nvSpPr>
        <p:spPr>
          <a:xfrm>
            <a:off x="6201985" y="2150799"/>
            <a:ext cx="2323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Shanta Maria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78" name="Google Shape;2178;p3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179" name="Google Shape;217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38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85" name="Google Shape;2185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416895" y="318284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882575" y="318284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38"/>
          <p:cNvSpPr txBox="1"/>
          <p:nvPr>
            <p:ph type="title"/>
          </p:nvPr>
        </p:nvSpPr>
        <p:spPr>
          <a:xfrm>
            <a:off x="3292681" y="323475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91" name="Google Shape;2191;p38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92" name="Google Shape;2192;p38"/>
          <p:cNvSpPr txBox="1"/>
          <p:nvPr>
            <p:ph idx="4" type="title"/>
          </p:nvPr>
        </p:nvSpPr>
        <p:spPr>
          <a:xfrm>
            <a:off x="759932" y="326155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93" name="Google Shape;2193;p38"/>
          <p:cNvSpPr txBox="1"/>
          <p:nvPr>
            <p:ph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94" name="Google Shape;2194;p38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95" name="Google Shape;2195;p38"/>
          <p:cNvSpPr txBox="1"/>
          <p:nvPr>
            <p:ph idx="7" type="ctrTitle"/>
          </p:nvPr>
        </p:nvSpPr>
        <p:spPr>
          <a:xfrm>
            <a:off x="4283023" y="33625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196" name="Google Shape;2196;p38"/>
          <p:cNvSpPr txBox="1"/>
          <p:nvPr>
            <p:ph idx="13" type="ctrTitle"/>
          </p:nvPr>
        </p:nvSpPr>
        <p:spPr>
          <a:xfrm>
            <a:off x="6688625" y="17948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r>
              <a:rPr lang="en"/>
              <a:t> </a:t>
            </a:r>
            <a:endParaRPr/>
          </a:p>
        </p:txBody>
      </p:sp>
      <p:sp>
        <p:nvSpPr>
          <p:cNvPr id="2197" name="Google Shape;2197;p38"/>
          <p:cNvSpPr txBox="1"/>
          <p:nvPr>
            <p:ph idx="15" type="ctrTitle"/>
          </p:nvPr>
        </p:nvSpPr>
        <p:spPr>
          <a:xfrm>
            <a:off x="1754893" y="33625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198" name="Google Shape;2198;p38"/>
          <p:cNvSpPr txBox="1"/>
          <p:nvPr>
            <p:ph idx="17" type="ctrTitle"/>
          </p:nvPr>
        </p:nvSpPr>
        <p:spPr>
          <a:xfrm>
            <a:off x="1622668" y="17948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199" name="Google Shape;2199;p38"/>
          <p:cNvSpPr txBox="1"/>
          <p:nvPr>
            <p:ph idx="19" type="ctrTitle"/>
          </p:nvPr>
        </p:nvSpPr>
        <p:spPr>
          <a:xfrm>
            <a:off x="4155656" y="18601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sp>
        <p:nvSpPr>
          <p:cNvPr id="2200" name="Google Shape;220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1" name="Google Shape;2201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0175" y="326154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38"/>
          <p:cNvSpPr txBox="1"/>
          <p:nvPr>
            <p:ph idx="4" type="title"/>
          </p:nvPr>
        </p:nvSpPr>
        <p:spPr>
          <a:xfrm>
            <a:off x="5697532" y="334025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03" name="Google Shape;2203;p38"/>
          <p:cNvSpPr txBox="1"/>
          <p:nvPr>
            <p:ph idx="15" type="ctrTitle"/>
          </p:nvPr>
        </p:nvSpPr>
        <p:spPr>
          <a:xfrm>
            <a:off x="6692493" y="34412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39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09" name="Google Shape;2209;p39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210" name="Google Shape;221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0"/>
          <p:cNvSpPr txBox="1"/>
          <p:nvPr>
            <p:ph type="ctrTitle"/>
          </p:nvPr>
        </p:nvSpPr>
        <p:spPr>
          <a:xfrm>
            <a:off x="597250" y="411900"/>
            <a:ext cx="7764300" cy="4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Online Educational Website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Free to use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Targeted audience: O and A level candidates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Evaluation using MCQs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Topics from the entire Cambridge syllabus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Vast range of subjects</a:t>
            </a:r>
            <a:endParaRPr sz="3000"/>
          </a:p>
        </p:txBody>
      </p:sp>
      <p:sp>
        <p:nvSpPr>
          <p:cNvPr id="2216" name="Google Shape;221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41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2" name="Google Shape;2222;p41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sp>
        <p:nvSpPr>
          <p:cNvPr id="2223" name="Google Shape;222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42"/>
          <p:cNvSpPr txBox="1"/>
          <p:nvPr>
            <p:ph idx="4294967295" type="ctrTitle"/>
          </p:nvPr>
        </p:nvSpPr>
        <p:spPr>
          <a:xfrm>
            <a:off x="884271" y="124375"/>
            <a:ext cx="7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sp>
        <p:nvSpPr>
          <p:cNvPr id="2229" name="Google Shape;222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0" name="Google Shape;2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6137"/>
            <a:ext cx="8839201" cy="317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43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36" name="Google Shape;2236;p43"/>
          <p:cNvSpPr txBox="1"/>
          <p:nvPr>
            <p:ph type="ctrTitle"/>
          </p:nvPr>
        </p:nvSpPr>
        <p:spPr>
          <a:xfrm>
            <a:off x="1888225" y="2594225"/>
            <a:ext cx="5169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Features</a:t>
            </a:r>
            <a:endParaRPr/>
          </a:p>
        </p:txBody>
      </p:sp>
      <p:sp>
        <p:nvSpPr>
          <p:cNvPr id="2237" name="Google Shape;223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3" name="Google Shape;2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625" y="171400"/>
            <a:ext cx="4009324" cy="174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625" y="1916642"/>
            <a:ext cx="4009324" cy="1447358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44"/>
          <p:cNvSpPr txBox="1"/>
          <p:nvPr>
            <p:ph idx="4294967295" type="ctrTitle"/>
          </p:nvPr>
        </p:nvSpPr>
        <p:spPr>
          <a:xfrm>
            <a:off x="852550" y="1313775"/>
            <a:ext cx="2670300" cy="20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</a:t>
            </a:r>
            <a:endParaRPr/>
          </a:p>
        </p:txBody>
      </p:sp>
      <p:pic>
        <p:nvPicPr>
          <p:cNvPr id="2246" name="Google Shape;22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4625" y="3408975"/>
            <a:ext cx="4113324" cy="13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340763"/>
      </a:dk2>
      <a:lt2>
        <a:srgbClr val="773DC6"/>
      </a:lt2>
      <a:accent1>
        <a:srgbClr val="773DC6"/>
      </a:accent1>
      <a:accent2>
        <a:srgbClr val="A9D3E3"/>
      </a:accent2>
      <a:accent3>
        <a:srgbClr val="C39FE8"/>
      </a:accent3>
      <a:accent4>
        <a:srgbClr val="A49EDC"/>
      </a:accent4>
      <a:accent5>
        <a:srgbClr val="78B9D2"/>
      </a:accent5>
      <a:accent6>
        <a:srgbClr val="9D6FDC"/>
      </a:accent6>
      <a:hlink>
        <a:srgbClr val="340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